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E8280-475C-47A4-BE61-D11B89E1267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261318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E8280-475C-47A4-BE61-D11B89E1267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242743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E8280-475C-47A4-BE61-D11B89E1267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305142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E8280-475C-47A4-BE61-D11B89E1267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388418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E8280-475C-47A4-BE61-D11B89E1267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158789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E8280-475C-47A4-BE61-D11B89E1267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81675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E8280-475C-47A4-BE61-D11B89E12674}"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258129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E8280-475C-47A4-BE61-D11B89E1267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9691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E8280-475C-47A4-BE61-D11B89E12674}"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232619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E8280-475C-47A4-BE61-D11B89E1267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77092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E8280-475C-47A4-BE61-D11B89E1267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414D3-506A-4538-96B7-C9C2DF353125}" type="slidenum">
              <a:rPr lang="en-US" smtClean="0"/>
              <a:t>‹#›</a:t>
            </a:fld>
            <a:endParaRPr lang="en-US"/>
          </a:p>
        </p:txBody>
      </p:sp>
    </p:spTree>
    <p:extLst>
      <p:ext uri="{BB962C8B-B14F-4D97-AF65-F5344CB8AC3E}">
        <p14:creationId xmlns:p14="http://schemas.microsoft.com/office/powerpoint/2010/main" val="192900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E8280-475C-47A4-BE61-D11B89E12674}" type="datetimeFigureOut">
              <a:rPr lang="en-US" smtClean="0"/>
              <a:t>12/30/2018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414D3-506A-4538-96B7-C9C2DF353125}" type="slidenum">
              <a:rPr lang="en-US" smtClean="0"/>
              <a:t>‹#›</a:t>
            </a:fld>
            <a:endParaRPr lang="en-US"/>
          </a:p>
        </p:txBody>
      </p:sp>
    </p:spTree>
    <p:extLst>
      <p:ext uri="{BB962C8B-B14F-4D97-AF65-F5344CB8AC3E}">
        <p14:creationId xmlns:p14="http://schemas.microsoft.com/office/powerpoint/2010/main" val="50329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xICEt51A-A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470025"/>
          </a:xfrm>
        </p:spPr>
        <p:txBody>
          <a:bodyPr>
            <a:normAutofit/>
          </a:bodyPr>
          <a:lstStyle/>
          <a:p>
            <a:r>
              <a:rPr lang="en-US" sz="8800" b="1" dirty="0" smtClean="0">
                <a:effectLst>
                  <a:outerShdw blurRad="38100" dist="38100" dir="2700000" algn="tl">
                    <a:srgbClr val="000000">
                      <a:alpha val="43137"/>
                    </a:srgbClr>
                  </a:outerShdw>
                </a:effectLst>
              </a:rPr>
              <a:t>Gravity</a:t>
            </a:r>
            <a:endParaRPr lang="en-US" sz="8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5999"/>
            <a:ext cx="6399976"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49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2714625" cy="383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56873"/>
            <a:ext cx="3652837" cy="282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298" y="0"/>
            <a:ext cx="3921078" cy="313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395" y="309426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139" y="4700326"/>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17520" y="2209800"/>
            <a:ext cx="1818137" cy="1200329"/>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Defying Gravity</a:t>
            </a:r>
            <a:endParaRPr lang="en-US" sz="3600" b="1" dirty="0">
              <a:effectLst>
                <a:outerShdw blurRad="38100" dist="38100" dir="2700000" algn="tl">
                  <a:srgbClr val="000000">
                    <a:alpha val="43137"/>
                  </a:srgbClr>
                </a:outerShdw>
              </a:effectLst>
            </a:endParaRPr>
          </a:p>
        </p:txBody>
      </p:sp>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399" y="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r>
              <a:rPr lang="en-US" sz="2800" dirty="0" smtClean="0">
                <a:latin typeface="Times New Roman" panose="02020603050405020304" pitchFamily="18" charset="0"/>
                <a:cs typeface="Times New Roman" panose="02020603050405020304" pitchFamily="18" charset="0"/>
              </a:rPr>
              <a:t>Objects fall because a force pulls them to the ground. </a:t>
            </a:r>
            <a:r>
              <a:rPr lang="en-US" sz="2800" u="sng" dirty="0" smtClean="0">
                <a:latin typeface="Times New Roman" panose="02020603050405020304" pitchFamily="18" charset="0"/>
                <a:cs typeface="Times New Roman" panose="02020603050405020304" pitchFamily="18" charset="0"/>
              </a:rPr>
              <a:t>A</a:t>
            </a:r>
            <a:r>
              <a:rPr lang="en-US" sz="2800" b="1" u="sng" dirty="0" smtClean="0">
                <a:latin typeface="Times New Roman" panose="02020603050405020304" pitchFamily="18" charset="0"/>
                <a:cs typeface="Times New Roman" panose="02020603050405020304" pitchFamily="18" charset="0"/>
              </a:rPr>
              <a:t> force </a:t>
            </a:r>
            <a:r>
              <a:rPr lang="en-US" sz="2800" u="sng" dirty="0" smtClean="0">
                <a:latin typeface="Times New Roman" panose="02020603050405020304" pitchFamily="18" charset="0"/>
                <a:cs typeface="Times New Roman" panose="02020603050405020304" pitchFamily="18" charset="0"/>
              </a:rPr>
              <a:t>is a push or pull</a:t>
            </a:r>
            <a:r>
              <a:rPr lang="en-US" sz="2800" dirty="0" smtClean="0">
                <a:latin typeface="Times New Roman" panose="02020603050405020304" pitchFamily="18" charset="0"/>
                <a:cs typeface="Times New Roman" panose="02020603050405020304" pitchFamily="18" charset="0"/>
              </a:rPr>
              <a:t>. </a:t>
            </a:r>
          </a:p>
          <a:p>
            <a:pPr marL="0" indent="0">
              <a:buNone/>
            </a:pPr>
            <a:endParaRPr lang="en-US" sz="2800" dirty="0" smtClean="0">
              <a:latin typeface="Times New Roman" panose="02020603050405020304" pitchFamily="18" charset="0"/>
              <a:cs typeface="Times New Roman" panose="02020603050405020304" pitchFamily="18" charset="0"/>
            </a:endParaRPr>
          </a:p>
          <a:p>
            <a:r>
              <a:rPr lang="en-US" sz="2800" u="sng" dirty="0" smtClean="0">
                <a:latin typeface="Times New Roman" panose="02020603050405020304" pitchFamily="18" charset="0"/>
                <a:cs typeface="Times New Roman" panose="02020603050405020304" pitchFamily="18" charset="0"/>
              </a:rPr>
              <a:t>The force that causes objects to fall is called </a:t>
            </a:r>
            <a:r>
              <a:rPr lang="en-US" sz="2800" b="1" u="sng" dirty="0" smtClean="0">
                <a:latin typeface="Times New Roman" panose="02020603050405020304" pitchFamily="18" charset="0"/>
                <a:cs typeface="Times New Roman" panose="02020603050405020304" pitchFamily="18" charset="0"/>
              </a:rPr>
              <a:t>gravity</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Gravity is a force that pulls objects toward one another. It pulls objects toward Earth. If you jump into the air, gravity will pull you back to Earth. Because of gravity’s pull, the planets travel in paths around the sun.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54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762000"/>
            <a:ext cx="4876800" cy="1554162"/>
          </a:xfrm>
        </p:spPr>
        <p:txBody>
          <a:bodyPr>
            <a:normAutofit/>
          </a:bodyPr>
          <a:lstStyle/>
          <a:p>
            <a:r>
              <a:rPr lang="en-US" sz="2400" dirty="0" smtClean="0">
                <a:latin typeface="Times New Roman" panose="02020603050405020304" pitchFamily="18" charset="0"/>
                <a:cs typeface="Times New Roman" panose="02020603050405020304" pitchFamily="18" charset="0"/>
              </a:rPr>
              <a:t>Kids are going down the slide because gravity pulls them towards the Earth.</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309937" cy="360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4267200" cy="344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5334000" y="3588940"/>
            <a:ext cx="3505200" cy="24308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The penguins are diving off a cliff. They don’t hang in the air, they don’t float up. Gravity pulls the penguins down toward Earth and into the water.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537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2800" dirty="0" smtClean="0">
                <a:latin typeface="Times New Roman" panose="02020603050405020304" pitchFamily="18" charset="0"/>
                <a:cs typeface="Times New Roman" panose="02020603050405020304" pitchFamily="18" charset="0"/>
              </a:rPr>
              <a:t>Because of gravity’s pull, the planets travel in a path around the sun.</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hlinkClick r:id="rId2"/>
              </a:rPr>
              <a:t>What is gravity?</a:t>
            </a:r>
            <a:endParaRPr lang="en-US" sz="36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943600" cy="486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62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51025"/>
          </a:xfrm>
        </p:spPr>
        <p:txBody>
          <a:bodyPr>
            <a:noAutofit/>
          </a:bodyPr>
          <a:lstStyle/>
          <a:p>
            <a:pPr algn="l"/>
            <a:r>
              <a:rPr lang="en-US" sz="3200" dirty="0" smtClean="0">
                <a:latin typeface="Times New Roman" panose="02020603050405020304" pitchFamily="18" charset="0"/>
                <a:cs typeface="Times New Roman" panose="02020603050405020304" pitchFamily="18" charset="0"/>
              </a:rPr>
              <a:t>Gravity is the force of attraction (pulling force) between objects that have mass.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The strength of gravity between objects depends on two things: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1. the mass of objects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2. the distance between them. </a:t>
            </a:r>
            <a:endParaRPr lang="en-US"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33994"/>
            <a:ext cx="5410200" cy="282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64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Weight is the measure of the pulling force of gravity on an object. </a:t>
            </a:r>
          </a:p>
          <a:p>
            <a:r>
              <a:rPr lang="en-US" b="1" dirty="0" smtClean="0"/>
              <a:t>Weight can vary depending on mass </a:t>
            </a:r>
            <a:r>
              <a:rPr lang="en-US" dirty="0" smtClean="0"/>
              <a:t>(more massive objects have more pulling force) or </a:t>
            </a:r>
            <a:r>
              <a:rPr lang="en-US" b="1" dirty="0" smtClean="0"/>
              <a:t>distance </a:t>
            </a:r>
            <a:r>
              <a:rPr lang="en-US" dirty="0" smtClean="0"/>
              <a:t>(the farther an object is from the center of gravity the less pulling force).</a:t>
            </a:r>
            <a:endParaRPr lang="en-US" dirty="0"/>
          </a:p>
        </p:txBody>
      </p:sp>
    </p:spTree>
    <p:extLst>
      <p:ext uri="{BB962C8B-B14F-4D97-AF65-F5344CB8AC3E}">
        <p14:creationId xmlns:p14="http://schemas.microsoft.com/office/powerpoint/2010/main" val="205118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8437"/>
            <a:ext cx="8868047" cy="66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39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97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14400"/>
            <a:ext cx="9136673" cy="494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24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203</Words>
  <Application>Microsoft Office PowerPoint</Application>
  <PresentationFormat>On-screen Show (4:3)</PresentationFormat>
  <Paragraphs>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Gravity</vt:lpstr>
      <vt:lpstr>PowerPoint Presentation</vt:lpstr>
      <vt:lpstr>Kids are going down the slide because gravity pulls them towards the Earth.</vt:lpstr>
      <vt:lpstr>Because of gravity’s pull, the planets travel in a path around the sun. What is gravity?</vt:lpstr>
      <vt:lpstr>Gravity is the force of attraction (pulling force) between objects that have mass.   The strength of gravity between objects depends on two things:  1. the mass of objects  2. the distance between them.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Gravity</dc:title>
  <dc:creator>havli_000</dc:creator>
  <cp:lastModifiedBy>havli_000</cp:lastModifiedBy>
  <cp:revision>14</cp:revision>
  <dcterms:created xsi:type="dcterms:W3CDTF">2018-12-31T03:18:09Z</dcterms:created>
  <dcterms:modified xsi:type="dcterms:W3CDTF">2018-12-31T04:06:22Z</dcterms:modified>
</cp:coreProperties>
</file>