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6012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12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470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32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91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76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89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92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010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269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995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35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098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7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79425" y="1600200"/>
            <a:ext cx="8642349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720089" y="2130425"/>
            <a:ext cx="8161020" cy="14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440179" y="3886200"/>
            <a:ext cx="67208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5115242" y="2120266"/>
            <a:ext cx="5851525" cy="216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714691" y="40006"/>
            <a:ext cx="5851525" cy="632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537619" y="-457993"/>
            <a:ext cx="4525960" cy="864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881900" y="4800600"/>
            <a:ext cx="5760720" cy="56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1881900" y="612775"/>
            <a:ext cx="57607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881900" y="5367337"/>
            <a:ext cx="5760720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80060" y="273050"/>
            <a:ext cx="3158728" cy="11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753803" y="273051"/>
            <a:ext cx="5367338" cy="585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80060" y="1435100"/>
            <a:ext cx="3158728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80060" y="1535112"/>
            <a:ext cx="424219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80060" y="2174875"/>
            <a:ext cx="4242197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877278" y="1535112"/>
            <a:ext cx="424386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877278" y="2174875"/>
            <a:ext cx="4243861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80060" y="1600200"/>
            <a:ext cx="42405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880610" y="1600200"/>
            <a:ext cx="42405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58429" y="2906714"/>
            <a:ext cx="816102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9425" y="274637"/>
            <a:ext cx="86423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9425" y="1600200"/>
            <a:ext cx="8642349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94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80225" y="6356350"/>
            <a:ext cx="2241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04800" y="8382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Experimenting With Forces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52400" y="2286000"/>
            <a:ext cx="9296399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Vocabulary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52400" y="5638800"/>
            <a:ext cx="9296399" cy="36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4.P 12.1 </a:t>
            </a:r>
            <a:r>
              <a:rPr lang="en-US"/>
              <a:t>and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12.2 Experimenting with Forces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228600" y="152400"/>
            <a:ext cx="9144000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Gravity </a:t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228600" y="4350500"/>
            <a:ext cx="9067799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force that causes objects with mass to attract each other</a:t>
            </a:r>
            <a:endParaRPr/>
          </a:p>
        </p:txBody>
      </p:sp>
      <p:pic>
        <p:nvPicPr>
          <p:cNvPr id="163" name="Google Shape;163;p22" descr="grav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562" y="936625"/>
            <a:ext cx="2472074" cy="32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28600" y="152400"/>
            <a:ext cx="90677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Friction 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04800" y="4483400"/>
            <a:ext cx="9067799" cy="140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force that resists the motion of two surfaces sliding across one another</a:t>
            </a:r>
            <a:endParaRPr/>
          </a:p>
        </p:txBody>
      </p:sp>
      <p:pic>
        <p:nvPicPr>
          <p:cNvPr id="171" name="Google Shape;171;p23" descr="ru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4175" y="1150575"/>
            <a:ext cx="2079250" cy="31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0" y="2286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Magnetism 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140680" y="5005754"/>
            <a:ext cx="9296399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produced by a magnet</a:t>
            </a:r>
            <a:endParaRPr/>
          </a:p>
        </p:txBody>
      </p:sp>
      <p:pic>
        <p:nvPicPr>
          <p:cNvPr id="179" name="Google Shape;179;p24" descr="9951441066_e09a62b0ee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1219200"/>
            <a:ext cx="4995862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0" y="1524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28600" y="4495800"/>
            <a:ext cx="9067799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push or pull that causes an object to move, stop, or change direction</a:t>
            </a:r>
            <a:endParaRPr/>
          </a:p>
        </p:txBody>
      </p:sp>
      <p:pic>
        <p:nvPicPr>
          <p:cNvPr id="99" name="Google Shape;99;p14" descr="force.jpg"/>
          <p:cNvPicPr preferRelativeResize="0"/>
          <p:nvPr/>
        </p:nvPicPr>
        <p:blipFill rotWithShape="1">
          <a:blip r:embed="rId4">
            <a:alphaModFix/>
          </a:blip>
          <a:srcRect t="7663" r="13073"/>
          <a:stretch/>
        </p:blipFill>
        <p:spPr>
          <a:xfrm>
            <a:off x="2405611" y="983525"/>
            <a:ext cx="4713770" cy="3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0" y="1524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61275" y="4715525"/>
            <a:ext cx="9067799" cy="13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that is visible or able to be touched</a:t>
            </a:r>
            <a:endParaRPr/>
          </a:p>
        </p:txBody>
      </p:sp>
      <p:pic>
        <p:nvPicPr>
          <p:cNvPr id="107" name="Google Shape;107;p15" descr="objec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1900" y="899300"/>
            <a:ext cx="5661400" cy="3774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40680" y="321216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266700" y="4139475"/>
            <a:ext cx="9067799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change in an object’s position with respect to time and in comparison to other objects</a:t>
            </a:r>
            <a:endParaRPr/>
          </a:p>
        </p:txBody>
      </p:sp>
      <p:pic>
        <p:nvPicPr>
          <p:cNvPr id="115" name="Google Shape;115;p16" descr="motion.jpg"/>
          <p:cNvPicPr preferRelativeResize="0"/>
          <p:nvPr/>
        </p:nvPicPr>
        <p:blipFill rotWithShape="1">
          <a:blip r:embed="rId4">
            <a:alphaModFix/>
          </a:blip>
          <a:srcRect t="19491"/>
          <a:stretch/>
        </p:blipFill>
        <p:spPr>
          <a:xfrm>
            <a:off x="2073800" y="1275875"/>
            <a:ext cx="5360150" cy="28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0" y="1524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228600" y="4634025"/>
            <a:ext cx="9067799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straight path that something could move along</a:t>
            </a:r>
            <a:endParaRPr/>
          </a:p>
        </p:txBody>
      </p:sp>
      <p:pic>
        <p:nvPicPr>
          <p:cNvPr id="123" name="Google Shape;123;p17" descr="straight.jpg"/>
          <p:cNvPicPr preferRelativeResize="0"/>
          <p:nvPr/>
        </p:nvPicPr>
        <p:blipFill rotWithShape="1">
          <a:blip r:embed="rId4">
            <a:alphaModFix/>
          </a:blip>
          <a:srcRect t="35191"/>
          <a:stretch/>
        </p:blipFill>
        <p:spPr>
          <a:xfrm>
            <a:off x="1089787" y="1134125"/>
            <a:ext cx="7421623" cy="32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28600" y="152400"/>
            <a:ext cx="9220200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228600" y="5253080"/>
            <a:ext cx="9067799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motion</a:t>
            </a:r>
            <a:endParaRPr/>
          </a:p>
        </p:txBody>
      </p:sp>
      <p:pic>
        <p:nvPicPr>
          <p:cNvPr id="131" name="Google Shape;131;p18" descr="spe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274" y="1105438"/>
            <a:ext cx="5894450" cy="39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0" y="152400"/>
            <a:ext cx="9296399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228600" y="4634025"/>
            <a:ext cx="9067799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far from one point to another point</a:t>
            </a:r>
            <a:endParaRPr/>
          </a:p>
        </p:txBody>
      </p:sp>
      <p:pic>
        <p:nvPicPr>
          <p:cNvPr id="139" name="Google Shape;139;p19" descr="distan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3575" y="936595"/>
            <a:ext cx="5289250" cy="34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0" y="1524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 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228600" y="4648200"/>
            <a:ext cx="9067799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force to cause something to move away</a:t>
            </a:r>
            <a:endParaRPr/>
          </a:p>
        </p:txBody>
      </p:sp>
      <p:pic>
        <p:nvPicPr>
          <p:cNvPr id="147" name="Google Shape;147;p20" descr="pu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2811" y="915300"/>
            <a:ext cx="5599374" cy="37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5999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0" y="152400"/>
            <a:ext cx="9296399" cy="7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311000" y="4690725"/>
            <a:ext cx="9067799" cy="13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force that brings something closer</a:t>
            </a:r>
            <a:endParaRPr/>
          </a:p>
        </p:txBody>
      </p:sp>
      <p:pic>
        <p:nvPicPr>
          <p:cNvPr id="155" name="Google Shape;155;p21" descr="pu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3575" y="1164550"/>
            <a:ext cx="5289250" cy="352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Custom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Beata Havlickova</dc:creator>
  <cp:lastModifiedBy>Beata Havlickova</cp:lastModifiedBy>
  <cp:revision>1</cp:revision>
  <dcterms:modified xsi:type="dcterms:W3CDTF">2019-11-25T16:04:34Z</dcterms:modified>
</cp:coreProperties>
</file>